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65" r:id="rId4"/>
    <p:sldId id="266" r:id="rId5"/>
    <p:sldId id="267" r:id="rId6"/>
    <p:sldId id="269" r:id="rId7"/>
    <p:sldId id="270" r:id="rId8"/>
    <p:sldId id="281" r:id="rId9"/>
    <p:sldId id="272" r:id="rId10"/>
    <p:sldId id="276" r:id="rId11"/>
    <p:sldId id="275" r:id="rId12"/>
    <p:sldId id="273" r:id="rId13"/>
    <p:sldId id="274" r:id="rId14"/>
    <p:sldId id="278" r:id="rId15"/>
    <p:sldId id="271" r:id="rId16"/>
    <p:sldId id="26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6E66A-908A-46C5-9E06-8F57B8669CC5}" type="datetimeFigureOut">
              <a:rPr lang="de-DE" smtClean="0"/>
              <a:t>19.10.2018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2488-E098-4A23-B7A8-6B4B6CDABC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8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0612-E57F-4435-BF0B-A1354CDDE5B5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6E1E-9BDF-40A8-9468-4BA40D0A8C0F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DF0B-F314-4083-926C-8140D9285B37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5C1F-E261-4E6C-A827-6883814EC46E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B37-0E2D-4739-870D-4D59EDBCBB7E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0E39-2171-42A8-96FB-71F70514875A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761A-E59F-4013-A2AE-65A20A7A9025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CCE79-3000-4C55-A6A5-AE1AAF5EF3E5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4399-0492-4826-99F6-145171DF2445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3B1-D300-4AC1-82E9-0A7EAC81591E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10F3-4AC5-4761-8D0B-1048CBF79C7D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FCF4B-9339-47BE-BFA4-6E11C2457E1C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0DA-8713-4697-A446-FA13CA46367A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9B0A-5230-45A8-8C15-46A5C751D86D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7D74-3F33-4188-841E-AA0D6CB215AD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9BCE-2D4F-469C-B681-58E2EE2E317F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CB02-6C4C-48DC-BF7B-49788FF09CE9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62C448-40F6-4377-B945-FC349992FBC6}" type="datetime1">
              <a:rPr lang="en-US" smtClean="0"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de/learn/tutoria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theel@noobygames.de" TargetMode="External"/><Relationship Id="rId2" Type="http://schemas.openxmlformats.org/officeDocument/2006/relationships/hyperlink" Target="https://noobygames.de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C4A3ADF-7475-44AB-B308-439B57EB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92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B6C71B8-CB5D-4419-8D16-F130F4A7E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chemeClr val="accent3"/>
                </a:solidFill>
              </a:rPr>
              <a:t>Ein Überblick</a:t>
            </a:r>
          </a:p>
        </p:txBody>
      </p:sp>
    </p:spTree>
    <p:extLst>
      <p:ext uri="{BB962C8B-B14F-4D97-AF65-F5344CB8AC3E}">
        <p14:creationId xmlns:p14="http://schemas.microsoft.com/office/powerpoint/2010/main" val="174219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D8972-1F39-4AFF-99EC-5ECD074F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Scripting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71B84-1298-4E49-A86C-6311DA92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C# &amp; Mono</a:t>
            </a:r>
          </a:p>
          <a:p>
            <a:r>
              <a:rPr lang="de-DE" sz="2400" dirty="0"/>
              <a:t>.NET Standard 2.0</a:t>
            </a:r>
          </a:p>
          <a:p>
            <a:endParaRPr lang="de-DE" sz="2400" dirty="0"/>
          </a:p>
          <a:p>
            <a:r>
              <a:rPr lang="de-DE" sz="2400" dirty="0"/>
              <a:t>Früher Boo und </a:t>
            </a:r>
            <a:r>
              <a:rPr lang="de-DE" sz="2400" dirty="0" err="1"/>
              <a:t>UnityScript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7D68D-A0EA-4DAA-9C47-4102D8E7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0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CA9B8-9C63-4C96-84CD-7A79D4BB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Aha, cool.. Auch auf Mac?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D25E67-2286-4499-8EAF-8E25F0C0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Windows</a:t>
            </a:r>
          </a:p>
          <a:p>
            <a:r>
              <a:rPr lang="de-DE" sz="2400" dirty="0"/>
              <a:t>Mac</a:t>
            </a:r>
          </a:p>
          <a:p>
            <a:r>
              <a:rPr lang="de-DE" sz="2400" dirty="0"/>
              <a:t>(Linux)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CD86D-7483-4382-A8AC-3639498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8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528E4-1397-4EE6-B968-A8DBF0AB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Und wie macht man das?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FE528-DE8A-4368-A5FF-29146215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b="1" i="1" u="sng" dirty="0">
                <a:solidFill>
                  <a:schemeClr val="accent3"/>
                </a:solidFill>
              </a:rPr>
              <a:t>PLEASE SHOW ATLEAST SOMETHING!!!!!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8D5CA8-5DD0-489D-A76D-A892B8F5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7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52DDD-0CB1-4A50-91FB-A862D90B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Wo fang ich 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758FCA-9A2E-4E49-BCB2-7C48AC0C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Unity bietet:</a:t>
            </a:r>
          </a:p>
          <a:p>
            <a:pPr lvl="1"/>
            <a:r>
              <a:rPr lang="de-DE" sz="2400" dirty="0"/>
              <a:t>eine sehr Umfangreiche Doku</a:t>
            </a:r>
          </a:p>
          <a:p>
            <a:pPr lvl="1"/>
            <a:r>
              <a:rPr lang="de-DE" sz="2400" dirty="0"/>
              <a:t>Eine Lernplattform </a:t>
            </a:r>
          </a:p>
          <a:p>
            <a:pPr lvl="2"/>
            <a:r>
              <a:rPr lang="de-DE" sz="2400" dirty="0">
                <a:hlinkClick r:id="rId2"/>
              </a:rPr>
              <a:t>https://unity3d.com/de/learn/tutorials</a:t>
            </a:r>
            <a:endParaRPr lang="de-DE" sz="2400" dirty="0"/>
          </a:p>
          <a:p>
            <a:r>
              <a:rPr lang="de-DE" sz="2400" dirty="0"/>
              <a:t>Unzählige Tutorials auf </a:t>
            </a:r>
            <a:r>
              <a:rPr lang="de-DE" sz="2400" dirty="0" err="1"/>
              <a:t>Youtube</a:t>
            </a:r>
            <a:r>
              <a:rPr lang="de-DE" sz="2400" dirty="0"/>
              <a:t> etc.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61B396-6CE9-46AF-BFAA-E59B9C7E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6D144-1E99-4E6C-A059-E4830AD8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Unity </a:t>
            </a:r>
            <a:r>
              <a:rPr lang="de-DE" dirty="0" err="1"/>
              <a:t>GameKits</a:t>
            </a:r>
            <a:r>
              <a:rPr lang="de-DE" dirty="0"/>
              <a:t> ?!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23473-C843-4B75-A919-A1B7393A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BFD27D-2698-4B11-8C6B-11C71413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18" y="3229762"/>
            <a:ext cx="5367236" cy="30186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F3BE911-8BF5-4B5E-A203-DF0DA5B1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229762"/>
            <a:ext cx="5742959" cy="30186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65E2EF-C2F5-41CA-84FA-6ED4015FF2BB}"/>
              </a:ext>
            </a:extLst>
          </p:cNvPr>
          <p:cNvSpPr txBox="1"/>
          <p:nvPr/>
        </p:nvSpPr>
        <p:spPr>
          <a:xfrm>
            <a:off x="2067987" y="2281804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2D </a:t>
            </a:r>
            <a:r>
              <a:rPr lang="de-DE" sz="2400" dirty="0" err="1"/>
              <a:t>GameKit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B1FFCA-DE8F-483F-8D38-7CFC62B27554}"/>
              </a:ext>
            </a:extLst>
          </p:cNvPr>
          <p:cNvSpPr txBox="1"/>
          <p:nvPr/>
        </p:nvSpPr>
        <p:spPr>
          <a:xfrm>
            <a:off x="7954519" y="228180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3D </a:t>
            </a:r>
            <a:r>
              <a:rPr lang="de-DE" sz="2400" dirty="0" err="1"/>
              <a:t>GameKit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2822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85DF0-5105-44BA-847B-463A900B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Gliederung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EA177-9E2F-4CFD-91A5-D49FEB35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Was ist Unity?</a:t>
            </a:r>
          </a:p>
          <a:p>
            <a:r>
              <a:rPr lang="de-DE" sz="2400" dirty="0"/>
              <a:t>Was kann Unity?</a:t>
            </a:r>
          </a:p>
          <a:p>
            <a:r>
              <a:rPr lang="de-DE" sz="2400" dirty="0" err="1">
                <a:solidFill>
                  <a:schemeClr val="accent3"/>
                </a:solidFill>
              </a:rPr>
              <a:t>Pricing</a:t>
            </a:r>
            <a:r>
              <a:rPr lang="de-DE" sz="2400" dirty="0">
                <a:solidFill>
                  <a:schemeClr val="accent3"/>
                </a:solidFill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DEBCE-A21A-457F-BC2E-ECBAA30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684F-6714-4E4C-9711-2ED01532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/>
              <a:t>Pricing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BA242A-BAC2-4B15-822B-4BC84459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126" y="1358289"/>
            <a:ext cx="8498414" cy="625054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B7ECF-133A-41B4-9055-EF2DE6A9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0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76E86F-DFCD-412B-BA61-CEE317E6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5DE68-E61A-41A0-BBFC-D692EE31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D8D2F-6C81-4862-9D91-50BA70D5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7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6C0C9-549B-4D16-96DA-46CBD424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Ja, gibt 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FB7D41-8499-4FE2-B366-ADD70FF30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13" y="2128139"/>
            <a:ext cx="7332718" cy="419576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9FC7A5-7603-4719-B58A-85DB6CF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2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D8A0AD82-2913-4689-B62D-F56FD74F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" y="0"/>
            <a:ext cx="12269295" cy="74036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D3379C-A28C-45C5-B741-972ABC19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E1C12-DB25-4A42-849F-3A1443A3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715372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40784E-7EBF-42BB-B11B-F6B4D2AD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C4ABE4-8343-4CAA-BB91-499B01433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" y="0"/>
            <a:ext cx="12197592" cy="73547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D9FEB6-0F6D-4624-A453-EC27F623C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"/>
            <a:ext cx="12162819" cy="80846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61413CA-9D68-4D9D-85BF-3FADF3108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95" y="0"/>
            <a:ext cx="12282637" cy="89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31BFC8-F523-4F84-BC63-B1ECBA4C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Tobias Theel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179A34F-ECD5-4F69-BC56-6E47DAD4F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sz="1600" dirty="0"/>
              <a:t>Software Architekt, Entwickler, Spielkind</a:t>
            </a:r>
          </a:p>
          <a:p>
            <a:r>
              <a:rPr lang="de-DE" sz="1600" dirty="0">
                <a:hlinkClick r:id="rId2"/>
              </a:rPr>
              <a:t>https://noobygames.de</a:t>
            </a:r>
            <a:endParaRPr lang="de-DE" sz="1600" dirty="0"/>
          </a:p>
          <a:p>
            <a:r>
              <a:rPr lang="de-DE" sz="1600" dirty="0">
                <a:hlinkClick r:id="rId3"/>
              </a:rPr>
              <a:t>tobias.theel@noobygames.de</a:t>
            </a:r>
            <a:endParaRPr lang="de-DE" sz="1600" dirty="0"/>
          </a:p>
          <a:p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47CB06E4-7855-488D-B086-75CD19359C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15000" r="15000"/>
          <a:stretch>
            <a:fillRect/>
          </a:stretch>
        </p:blipFill>
        <p:spPr/>
      </p:pic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13B69A6-989B-4012-B1A4-E129DC71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4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85DF0-5105-44BA-847B-463A900B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Gliederung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EA177-9E2F-4CFD-91A5-D49FEB35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accent3"/>
                </a:solidFill>
              </a:rPr>
              <a:t>Was ist Unity?</a:t>
            </a:r>
          </a:p>
          <a:p>
            <a:r>
              <a:rPr lang="de-DE" sz="2400" dirty="0"/>
              <a:t>Was kann Unity?</a:t>
            </a:r>
          </a:p>
          <a:p>
            <a:r>
              <a:rPr lang="de-DE" sz="2400" dirty="0" err="1"/>
              <a:t>Pricing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DEBCE-A21A-457F-BC2E-ECBAA30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3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30335-1361-4C08-A069-6E9DDE6F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Was ist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E3EF0-7181-4F7D-85E0-B654B067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Entwicklungsumgebung (Unity Editor)</a:t>
            </a:r>
          </a:p>
          <a:p>
            <a:r>
              <a:rPr lang="de-DE" sz="2400" dirty="0"/>
              <a:t>2D &amp; 3D Game Engine</a:t>
            </a:r>
          </a:p>
          <a:p>
            <a:r>
              <a:rPr lang="de-DE" sz="2400" dirty="0"/>
              <a:t>Unity Technologies</a:t>
            </a:r>
          </a:p>
          <a:p>
            <a:endParaRPr lang="de-DE" sz="2400" dirty="0"/>
          </a:p>
          <a:p>
            <a:r>
              <a:rPr lang="de-DE" sz="2400" dirty="0"/>
              <a:t>C++ </a:t>
            </a:r>
            <a:r>
              <a:rPr lang="de-DE" sz="2400" dirty="0" err="1"/>
              <a:t>Runtime</a:t>
            </a:r>
            <a:r>
              <a:rPr lang="de-DE" sz="2400" dirty="0"/>
              <a:t> </a:t>
            </a:r>
          </a:p>
          <a:p>
            <a:r>
              <a:rPr lang="de-DE" sz="2400" dirty="0"/>
              <a:t>C# „Scripting“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40F63F-9DDD-4281-B788-0375A370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E0416-4AC5-45E6-AA67-9BD515EC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Editor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3158A1-CD72-4D74-A018-FB8D9C9F9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3CD8C6-5483-497B-A264-506099AF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C0722A-A0A9-431F-A867-C67E55B8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42432"/>
            <a:ext cx="8946541" cy="4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85DF0-5105-44BA-847B-463A900B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Gliederung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EA177-9E2F-4CFD-91A5-D49FEB35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Was ist Unity?</a:t>
            </a:r>
          </a:p>
          <a:p>
            <a:r>
              <a:rPr lang="de-DE" sz="2400" dirty="0">
                <a:solidFill>
                  <a:schemeClr val="accent3"/>
                </a:solidFill>
              </a:rPr>
              <a:t>Was kann Unity?</a:t>
            </a:r>
          </a:p>
          <a:p>
            <a:r>
              <a:rPr lang="de-DE" sz="2400" dirty="0" err="1"/>
              <a:t>Pricing</a:t>
            </a:r>
            <a:r>
              <a:rPr lang="de-DE" sz="2400" dirty="0"/>
              <a:t>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ADEBCE-A21A-457F-BC2E-ECBAA30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E4196-F247-411D-BE81-18A9B57C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kann Unity?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8FA1DA-0255-4082-80B8-A24E719A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chemeClr val="accent3"/>
                </a:solidFill>
              </a:rPr>
              <a:t>PLEASE SHOW US SOMETHING?!!!?!!!!!111elf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66B8F4-0FA0-46F7-81A2-E8876DD8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0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790FC-F933-4538-8F71-3D80AFD2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Was kann Unity?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67992-382F-4004-B600-31A910900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„All in </a:t>
            </a:r>
            <a:r>
              <a:rPr lang="de-DE" sz="2400" dirty="0" err="1"/>
              <a:t>One</a:t>
            </a:r>
            <a:r>
              <a:rPr lang="de-DE" sz="2400" dirty="0"/>
              <a:t>“ Editor</a:t>
            </a:r>
          </a:p>
          <a:p>
            <a:r>
              <a:rPr lang="de-DE" sz="2400" dirty="0"/>
              <a:t>Physics Simulation</a:t>
            </a:r>
          </a:p>
          <a:p>
            <a:r>
              <a:rPr lang="de-DE" sz="2400" dirty="0"/>
              <a:t>Realtime, Mixed, </a:t>
            </a:r>
            <a:r>
              <a:rPr lang="de-DE" sz="2400" dirty="0" err="1"/>
              <a:t>Baked</a:t>
            </a:r>
            <a:r>
              <a:rPr lang="de-DE" sz="2400" dirty="0"/>
              <a:t> Lightning</a:t>
            </a:r>
          </a:p>
          <a:p>
            <a:r>
              <a:rPr lang="de-DE" sz="2400" dirty="0"/>
              <a:t>KI-</a:t>
            </a:r>
            <a:r>
              <a:rPr lang="de-DE" sz="2400" dirty="0" err="1"/>
              <a:t>Pathfinding</a:t>
            </a:r>
            <a:r>
              <a:rPr lang="de-DE" sz="2400" dirty="0"/>
              <a:t>-Tools</a:t>
            </a:r>
          </a:p>
          <a:p>
            <a:r>
              <a:rPr lang="de-DE" sz="2400" dirty="0"/>
              <a:t>UI System</a:t>
            </a:r>
          </a:p>
          <a:p>
            <a:r>
              <a:rPr lang="de-DE" sz="2400" dirty="0"/>
              <a:t>Drag &amp; Drop Kompatibilität zu gängiger 3D Software</a:t>
            </a:r>
          </a:p>
          <a:p>
            <a:r>
              <a:rPr lang="de-DE" sz="2400" dirty="0"/>
              <a:t>Export zu &gt;25 Plattformen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4C326F-E1F9-472D-A179-1A77F834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79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222</Words>
  <Application>Microsoft Office PowerPoint</Application>
  <PresentationFormat>Breitbild</PresentationFormat>
  <Paragraphs>75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PowerPoint-Präsentation</vt:lpstr>
      <vt:lpstr>PowerPoint-Präsentation</vt:lpstr>
      <vt:lpstr>Tobias Theel</vt:lpstr>
      <vt:lpstr>Gliederung</vt:lpstr>
      <vt:lpstr>Was ist Unity</vt:lpstr>
      <vt:lpstr>Editor</vt:lpstr>
      <vt:lpstr>Gliederung</vt:lpstr>
      <vt:lpstr>Was kann Unity?</vt:lpstr>
      <vt:lpstr>Was kann Unity?</vt:lpstr>
      <vt:lpstr>Scripting</vt:lpstr>
      <vt:lpstr>Aha, cool.. Auch auf Mac?</vt:lpstr>
      <vt:lpstr>Und wie macht man das?</vt:lpstr>
      <vt:lpstr>Wo fang ich an?</vt:lpstr>
      <vt:lpstr>Unity GameKits ?!</vt:lpstr>
      <vt:lpstr>Gliederung</vt:lpstr>
      <vt:lpstr>Pricing</vt:lpstr>
      <vt:lpstr>Fragen?</vt:lpstr>
      <vt:lpstr>Ja, gibt 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</dc:creator>
  <cp:lastModifiedBy>Tobias Theel</cp:lastModifiedBy>
  <cp:revision>16</cp:revision>
  <dcterms:created xsi:type="dcterms:W3CDTF">2018-09-25T16:04:58Z</dcterms:created>
  <dcterms:modified xsi:type="dcterms:W3CDTF">2018-10-19T12:38:45Z</dcterms:modified>
</cp:coreProperties>
</file>